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A8C1E-D0FB-4357-A41C-F7EB02FBBA44}" type="datetimeFigureOut">
              <a:rPr lang="fr-FR" smtClean="0"/>
              <a:t>04/03/2020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D696-7848-4EB3-A22F-E41356E8A4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3203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A8C1E-D0FB-4357-A41C-F7EB02FBBA44}" type="datetimeFigureOut">
              <a:rPr lang="fr-FR" smtClean="0"/>
              <a:t>04/03/2020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D696-7848-4EB3-A22F-E41356E8A4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7526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A8C1E-D0FB-4357-A41C-F7EB02FBBA44}" type="datetimeFigureOut">
              <a:rPr lang="fr-FR" smtClean="0"/>
              <a:t>04/03/2020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D696-7848-4EB3-A22F-E41356E8A4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8628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A8C1E-D0FB-4357-A41C-F7EB02FBBA44}" type="datetimeFigureOut">
              <a:rPr lang="fr-FR" smtClean="0"/>
              <a:t>04/03/2020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D696-7848-4EB3-A22F-E41356E8A4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6027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A8C1E-D0FB-4357-A41C-F7EB02FBBA44}" type="datetimeFigureOut">
              <a:rPr lang="fr-FR" smtClean="0"/>
              <a:t>04/03/2020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D696-7848-4EB3-A22F-E41356E8A4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431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A8C1E-D0FB-4357-A41C-F7EB02FBBA44}" type="datetimeFigureOut">
              <a:rPr lang="fr-FR" smtClean="0"/>
              <a:t>04/03/2020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D696-7848-4EB3-A22F-E41356E8A4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4202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A8C1E-D0FB-4357-A41C-F7EB02FBBA44}" type="datetimeFigureOut">
              <a:rPr lang="fr-FR" smtClean="0"/>
              <a:t>04/03/2020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D696-7848-4EB3-A22F-E41356E8A4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3815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A8C1E-D0FB-4357-A41C-F7EB02FBBA44}" type="datetimeFigureOut">
              <a:rPr lang="fr-FR" smtClean="0"/>
              <a:t>04/03/2020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D696-7848-4EB3-A22F-E41356E8A4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8005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A8C1E-D0FB-4357-A41C-F7EB02FBBA44}" type="datetimeFigureOut">
              <a:rPr lang="fr-FR" smtClean="0"/>
              <a:t>04/03/2020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D696-7848-4EB3-A22F-E41356E8A4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7765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A8C1E-D0FB-4357-A41C-F7EB02FBBA44}" type="datetimeFigureOut">
              <a:rPr lang="fr-FR" smtClean="0"/>
              <a:t>04/03/2020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D696-7848-4EB3-A22F-E41356E8A4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6188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A8C1E-D0FB-4357-A41C-F7EB02FBBA44}" type="datetimeFigureOut">
              <a:rPr lang="fr-FR" smtClean="0"/>
              <a:t>04/03/2020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D696-7848-4EB3-A22F-E41356E8A4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5284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A8C1E-D0FB-4357-A41C-F7EB02FBBA44}" type="datetimeFigureOut">
              <a:rPr lang="fr-FR" smtClean="0"/>
              <a:t>04/03/2020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BD696-7848-4EB3-A22F-E41356E8A4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3288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rchemin vertical 4"/>
          <p:cNvSpPr/>
          <p:nvPr/>
        </p:nvSpPr>
        <p:spPr>
          <a:xfrm>
            <a:off x="2192482" y="124691"/>
            <a:ext cx="8780318" cy="4883728"/>
          </a:xfrm>
          <a:prstGeom prst="verticalScroll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3200400" y="1028343"/>
            <a:ext cx="6930736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b="1" i="1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Les règles d'or </a:t>
            </a:r>
            <a:r>
              <a:rPr lang="fr-FR" sz="2000" b="1" i="1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du Vélo Club d’Ancerville</a:t>
            </a:r>
            <a:endParaRPr lang="fr-FR" sz="2000" b="1" i="1" u="none" strike="noStrike" dirty="0" smtClean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ctr"/>
            <a:endParaRPr lang="fr-FR" b="1" i="1" u="none" strike="noStrike" dirty="0" smtClean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r>
              <a:rPr lang="fr-FR" b="1" i="1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1/ Code de la route nous respecterons ( feux rouge, stop, ne pas occuper toute la chaussée 2 de front.....)</a:t>
            </a:r>
            <a:r>
              <a:rPr lang="fr-FR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/>
            </a:r>
            <a:br>
              <a:rPr lang="fr-FR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endParaRPr lang="fr-FR" b="0" i="0" u="none" strike="noStrike" dirty="0" smtClean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r>
              <a:rPr lang="fr-FR" b="1" i="1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2/  Aux entrées de villages nous ralentirons </a:t>
            </a:r>
            <a:r>
              <a:rPr lang="fr-FR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/>
            </a:r>
            <a:br>
              <a:rPr lang="fr-FR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endParaRPr lang="fr-FR" b="0" i="0" u="none" strike="noStrike" dirty="0" smtClean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r>
              <a:rPr lang="fr-FR" b="1" i="1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3/ Ensemble nous partirons, ensemble nous rentrerons</a:t>
            </a:r>
            <a:r>
              <a:rPr lang="fr-FR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/>
            </a:r>
            <a:br>
              <a:rPr lang="fr-FR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endParaRPr lang="fr-FR" b="0" i="0" u="none" strike="noStrike" dirty="0" smtClean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r>
              <a:rPr lang="fr-FR" b="1" i="1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4/ Sur le parcours nous nous ferons plaisir tout en respectant la règle 3</a:t>
            </a:r>
            <a:r>
              <a:rPr lang="fr-FR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/>
            </a:r>
            <a:br>
              <a:rPr lang="fr-FR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endParaRPr lang="fr-FR" b="0" i="0" u="none" strike="noStrike" dirty="0" smtClean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r>
              <a:rPr lang="fr-FR" b="1" i="1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5/ Convivialité et bonne humeur nous garderons.</a:t>
            </a:r>
          </a:p>
          <a:p>
            <a:r>
              <a:rPr lang="fr-FR" sz="11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fr-FR" sz="1100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        </a:t>
            </a:r>
          </a:p>
          <a:p>
            <a:r>
              <a:rPr lang="fr-FR" sz="11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fr-FR" sz="1100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                  GB</a:t>
            </a:r>
            <a:endParaRPr lang="fr-FR" sz="11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10979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31</Words>
  <Application>Microsoft Office PowerPoint</Application>
  <PresentationFormat>Grand écran</PresentationFormat>
  <Paragraphs>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Times New Roman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Windows User</dc:creator>
  <cp:lastModifiedBy>Windows User</cp:lastModifiedBy>
  <cp:revision>2</cp:revision>
  <dcterms:created xsi:type="dcterms:W3CDTF">2020-03-04T14:17:18Z</dcterms:created>
  <dcterms:modified xsi:type="dcterms:W3CDTF">2020-03-04T14:21:41Z</dcterms:modified>
</cp:coreProperties>
</file>